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1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0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92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1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8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9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2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3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2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2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4980-9F35-432E-B4E7-9B663D47F63E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DB1-C553-40DC-895E-CB2316BE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0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91EE6A-EC52-4EB0-9478-0DF1ADDC1D4A}"/>
              </a:ext>
            </a:extLst>
          </p:cNvPr>
          <p:cNvSpPr txBox="1"/>
          <p:nvPr/>
        </p:nvSpPr>
        <p:spPr>
          <a:xfrm>
            <a:off x="899271" y="4760908"/>
            <a:ext cx="501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latin typeface="Franklin Gothic Medium Cond" panose="020B0606030402020204" pitchFamily="34" charset="0"/>
              </a:rPr>
              <a:t>Saturday  30</a:t>
            </a:r>
            <a:r>
              <a:rPr lang="en-GB" sz="4000" b="1" baseline="30000" dirty="0">
                <a:latin typeface="Franklin Gothic Medium Cond" panose="020B0606030402020204" pitchFamily="34" charset="0"/>
              </a:rPr>
              <a:t>th</a:t>
            </a:r>
            <a:r>
              <a:rPr lang="en-GB" sz="4000" b="1" dirty="0">
                <a:latin typeface="Franklin Gothic Medium Cond" panose="020B0606030402020204" pitchFamily="34" charset="0"/>
              </a:rPr>
              <a:t> September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0D516-FAB4-445D-8E15-C1F151D82A38}"/>
              </a:ext>
            </a:extLst>
          </p:cNvPr>
          <p:cNvSpPr txBox="1"/>
          <p:nvPr/>
        </p:nvSpPr>
        <p:spPr>
          <a:xfrm>
            <a:off x="1014488" y="1013802"/>
            <a:ext cx="4779589" cy="928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7100" spc="600" dirty="0">
                <a:latin typeface="Arial" panose="020B0604020202020204" pitchFamily="34" charset="0"/>
                <a:cs typeface="Arial" panose="020B0604020202020204" pitchFamily="34" charset="0"/>
              </a:rPr>
              <a:t>HARVEST</a:t>
            </a:r>
            <a:endParaRPr lang="en-GB" sz="7100" spc="600" dirty="0">
              <a:latin typeface="CoffeeTin" panose="000004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63D5FF-09CA-43EF-A632-4358FA81C639}"/>
              </a:ext>
            </a:extLst>
          </p:cNvPr>
          <p:cNvSpPr txBox="1"/>
          <p:nvPr/>
        </p:nvSpPr>
        <p:spPr>
          <a:xfrm>
            <a:off x="990478" y="3287493"/>
            <a:ext cx="4748095" cy="16743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12800" spc="-800" dirty="0">
                <a:latin typeface="CoffeeTin" panose="00000400000000000000" pitchFamily="2" charset="0"/>
              </a:rPr>
              <a:t>DANCE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E9BCF8-6A18-4F6F-A2BC-6DBD90DE8E8C}"/>
              </a:ext>
            </a:extLst>
          </p:cNvPr>
          <p:cNvSpPr txBox="1"/>
          <p:nvPr/>
        </p:nvSpPr>
        <p:spPr>
          <a:xfrm>
            <a:off x="975669" y="-82364"/>
            <a:ext cx="485722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900" dirty="0">
                <a:latin typeface="Brush Script MT" panose="03060802040406070304" pitchFamily="66" charset="0"/>
              </a:rPr>
              <a:t>Northfield Methodist Church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0A4E8B-2E0E-4346-921D-CBDB3886894E}"/>
              </a:ext>
            </a:extLst>
          </p:cNvPr>
          <p:cNvSpPr txBox="1"/>
          <p:nvPr/>
        </p:nvSpPr>
        <p:spPr>
          <a:xfrm>
            <a:off x="929888" y="5272471"/>
            <a:ext cx="4948791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850" dirty="0">
                <a:latin typeface="Impact" panose="020B0806030902050204" pitchFamily="34" charset="0"/>
              </a:rPr>
              <a:t>Bring and Share Supper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759406-C2F3-4DFB-9B84-F010D86806BC}"/>
              </a:ext>
            </a:extLst>
          </p:cNvPr>
          <p:cNvSpPr txBox="1"/>
          <p:nvPr/>
        </p:nvSpPr>
        <p:spPr>
          <a:xfrm>
            <a:off x="948536" y="8785671"/>
            <a:ext cx="49645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700" spc="570" dirty="0"/>
              <a:t>Profits in aid of Church Funds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C46F4-5845-4D87-8988-4E8F7D2D2E2D}"/>
              </a:ext>
            </a:extLst>
          </p:cNvPr>
          <p:cNvSpPr txBox="1"/>
          <p:nvPr/>
        </p:nvSpPr>
        <p:spPr>
          <a:xfrm>
            <a:off x="820080" y="7058806"/>
            <a:ext cx="5168403" cy="1355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GB" sz="13800" b="1" spc="-300" dirty="0"/>
              <a:t>D   </a:t>
            </a:r>
            <a:r>
              <a:rPr lang="en-GB" sz="8800" b="1" spc="-300" dirty="0"/>
              <a:t>        </a:t>
            </a:r>
            <a:r>
              <a:rPr lang="en-GB" sz="13800" b="1" spc="-300" dirty="0"/>
              <a:t>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6D0AED-0D0F-4842-AD5E-97897936C6CB}"/>
              </a:ext>
            </a:extLst>
          </p:cNvPr>
          <p:cNvSpPr txBox="1"/>
          <p:nvPr/>
        </p:nvSpPr>
        <p:spPr>
          <a:xfrm>
            <a:off x="3804995" y="6030900"/>
            <a:ext cx="2078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GB" sz="2000" b="1" dirty="0"/>
              <a:t>Under 5          Free</a:t>
            </a:r>
          </a:p>
          <a:p>
            <a:pPr>
              <a:lnSpc>
                <a:spcPct val="70000"/>
              </a:lnSpc>
            </a:pPr>
            <a:r>
              <a:rPr lang="en-GB" sz="2000" b="1" dirty="0"/>
              <a:t>Age 5-15         £3</a:t>
            </a:r>
          </a:p>
          <a:p>
            <a:pPr>
              <a:lnSpc>
                <a:spcPct val="70000"/>
              </a:lnSpc>
            </a:pPr>
            <a:r>
              <a:rPr lang="en-GB" sz="2000" b="1" dirty="0"/>
              <a:t>Family ticket  £15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2FA898-6357-4BBF-A012-6DC3B803CAAC}"/>
              </a:ext>
            </a:extLst>
          </p:cNvPr>
          <p:cNvSpPr txBox="1"/>
          <p:nvPr/>
        </p:nvSpPr>
        <p:spPr>
          <a:xfrm>
            <a:off x="1824363" y="6952784"/>
            <a:ext cx="31598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GB" sz="8800" b="1" spc="-150" dirty="0"/>
              <a:t>ANCIN</a:t>
            </a:r>
            <a:endParaRPr lang="en-GB" sz="13800" b="1" spc="-150" dirty="0"/>
          </a:p>
          <a:p>
            <a:pPr algn="ctr">
              <a:lnSpc>
                <a:spcPct val="50000"/>
              </a:lnSpc>
            </a:pPr>
            <a:r>
              <a:rPr lang="en-GB" sz="3600" b="1" spc="-150" dirty="0"/>
              <a:t>AND</a:t>
            </a:r>
            <a:r>
              <a:rPr lang="en-GB" sz="4400" b="1" spc="-150" dirty="0"/>
              <a:t> CALLER</a:t>
            </a:r>
            <a:endParaRPr lang="en-GB" sz="5400" b="1" spc="-1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315321-98BD-4F93-9A0C-6AB731968EB9}"/>
              </a:ext>
            </a:extLst>
          </p:cNvPr>
          <p:cNvSpPr txBox="1"/>
          <p:nvPr/>
        </p:nvSpPr>
        <p:spPr>
          <a:xfrm>
            <a:off x="1754055" y="261151"/>
            <a:ext cx="33004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>
                <a:latin typeface="Arial Black" panose="020B0A04020102020204" pitchFamily="34" charset="0"/>
              </a:rPr>
              <a:t>FAMILY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DE85C0-D95E-4595-B0A7-4DE3EFE21493}"/>
              </a:ext>
            </a:extLst>
          </p:cNvPr>
          <p:cNvSpPr txBox="1"/>
          <p:nvPr/>
        </p:nvSpPr>
        <p:spPr>
          <a:xfrm>
            <a:off x="281872" y="1094138"/>
            <a:ext cx="624482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300" dirty="0">
                <a:latin typeface="Franklin Gothic Medium Cond" panose="020B0606030402020204" pitchFamily="34" charset="0"/>
              </a:rPr>
              <a:t>BARN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EDCDFE-E11E-4841-9930-3990965E0125}"/>
              </a:ext>
            </a:extLst>
          </p:cNvPr>
          <p:cNvSpPr txBox="1"/>
          <p:nvPr/>
        </p:nvSpPr>
        <p:spPr>
          <a:xfrm>
            <a:off x="1606225" y="8052115"/>
            <a:ext cx="3645550" cy="707886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latin typeface="Franklin Gothic Medium Cond" panose="020B0606030402020204" pitchFamily="34" charset="0"/>
              </a:rPr>
              <a:t>7:00pm – 9:30pm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90B8FC-D4E1-487F-B776-EC8F233BB3E8}"/>
              </a:ext>
            </a:extLst>
          </p:cNvPr>
          <p:cNvSpPr txBox="1"/>
          <p:nvPr/>
        </p:nvSpPr>
        <p:spPr>
          <a:xfrm>
            <a:off x="926236" y="5753332"/>
            <a:ext cx="3024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dirty="0">
                <a:latin typeface="Franklin Gothic Medium Cond" panose="020B0606030402020204" pitchFamily="34" charset="0"/>
              </a:rPr>
              <a:t>Entry £6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59A22EB-CAE4-4372-8B93-8A82EE46B070}"/>
              </a:ext>
            </a:extLst>
          </p:cNvPr>
          <p:cNvCxnSpPr/>
          <p:nvPr/>
        </p:nvCxnSpPr>
        <p:spPr>
          <a:xfrm>
            <a:off x="1032138" y="5954487"/>
            <a:ext cx="47442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69D9EA-FB44-40F9-A276-D9E64EB3F474}"/>
              </a:ext>
            </a:extLst>
          </p:cNvPr>
          <p:cNvCxnSpPr/>
          <p:nvPr/>
        </p:nvCxnSpPr>
        <p:spPr>
          <a:xfrm>
            <a:off x="1032138" y="4822371"/>
            <a:ext cx="47442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4B4A803-8800-476F-8931-DBBA99BC5545}"/>
              </a:ext>
            </a:extLst>
          </p:cNvPr>
          <p:cNvCxnSpPr/>
          <p:nvPr/>
        </p:nvCxnSpPr>
        <p:spPr>
          <a:xfrm>
            <a:off x="1606225" y="8766467"/>
            <a:ext cx="36455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07F7112-2424-4432-B95E-7B507F1C1CBA}"/>
              </a:ext>
            </a:extLst>
          </p:cNvPr>
          <p:cNvCxnSpPr/>
          <p:nvPr/>
        </p:nvCxnSpPr>
        <p:spPr>
          <a:xfrm>
            <a:off x="1606225" y="8091557"/>
            <a:ext cx="36455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82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42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Brush Script MT</vt:lpstr>
      <vt:lpstr>Calibri</vt:lpstr>
      <vt:lpstr>Calibri Light</vt:lpstr>
      <vt:lpstr>CoffeeTin</vt:lpstr>
      <vt:lpstr>Franklin Gothic Medium Cond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Caz Hague</dc:creator>
  <cp:lastModifiedBy>Beverley Francis</cp:lastModifiedBy>
  <cp:revision>22</cp:revision>
  <cp:lastPrinted>2017-08-30T10:47:56Z</cp:lastPrinted>
  <dcterms:created xsi:type="dcterms:W3CDTF">2017-07-19T18:05:33Z</dcterms:created>
  <dcterms:modified xsi:type="dcterms:W3CDTF">2017-09-19T11:16:26Z</dcterms:modified>
</cp:coreProperties>
</file>